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CE03D2-FA0C-4218-A2F7-0220C27F4515}" v="42" dt="2020-03-10T21:33:38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E626-DBBE-422D-ADE1-3DBBAEC5E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BFC54-7970-4A7B-9260-8975A19F0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EC242-67BA-4D6B-95BE-19528E93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37679-2875-4194-8875-A024CDF6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BA15E-D3D2-413A-9F1E-1F5F55DD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71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172C-2DBC-49EA-8C4B-13B3EFE3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099FD-7DB7-4BDA-A33C-5523BDF54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10AE6-3FBB-4518-9149-B65AF312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6107D-C509-43FE-AB97-F8D01816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9C94-9B2D-4E14-B516-56858D13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8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1B08E-0C9D-42AB-9561-3B19AE9B9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50116E-F059-4EBF-826A-2B9515D90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1CF9F-910E-46ED-A0C2-9A399944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CDE1-6AEC-47DB-8A99-342C0790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E9F0-21A6-427E-B485-8599D694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0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7FED-260C-421C-BB69-82E6055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1B624-8D31-430B-8EB5-9F5FD8B3E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99716-BDDB-4792-9350-2E8A5A55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1B8B5-7B04-41CD-A3D9-175DBB7B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7296-A46C-48CA-BABB-B43DED84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50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8BDC-C2DD-4DA1-9D1C-6C3F8245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A5B48-C7D0-4387-80EF-9C8806140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69865-F9DB-42DE-9E25-4A962230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3CF3B-8A67-4E24-A20D-98CE5A8B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CDEE3-E2E6-4751-8C47-AABC48C4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04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8425-654A-4CE6-9723-945AA842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F9736-462D-4C20-BAC9-8EA4CFF47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F1C3A-7B54-4121-875A-B193D4464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F8CD6-ED59-4E2D-9D64-87B508AE7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1321F-A205-4C94-913D-D34E551F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4AD56-3C16-4901-9E91-27DD6276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36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A5B6-CF7A-46AA-94C7-D1119EA6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BD645-E3E0-4CB9-A1FD-EB8EB2FE7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7107D-D3B2-48CA-9125-CCF9F83CD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AD3D0-C2BD-4288-B354-E93AE83FA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6FD75-B0A7-4009-B867-334E674D6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243C4A-3F6B-477A-B350-5A2CC83B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5985D-91E4-4104-B1C0-C9B0605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C26CF-37D6-4B53-A241-9C6C4085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5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66D2-6AA3-492E-81D5-FD3FDE6E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C9715-E924-415A-B888-D7A681C1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0F15A-F16A-45EB-9D90-511D2057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39287-0593-4989-939A-E4323B6E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38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571F62-0047-483C-B087-38030096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3F6946-2239-4412-9A92-16ED478D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B35E9-7E1C-4493-9F83-C5A5279A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51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1B2C-DD59-4089-BBF8-2ABE8211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70C0-B4EC-4B18-ADC4-7DA157E9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89F99-EC20-40B0-A4A9-EB01675E8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3763C-8302-4EEA-8374-E31889D3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1BC45-5EDC-4921-8461-69037681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F5BB9-E3AD-4579-9659-E0B7A2CB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3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DDB4C-ADA5-49F8-8E68-B39FDA20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215489-E420-4A30-8008-E58060C36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B1D81-20D3-4D8E-9161-11A2930C4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081F-B21B-409C-BE57-5BC8EB38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3AA06-4009-4D5F-9E23-5558700B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A6A8B-F439-417C-B837-07A37DDB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57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F0821-22A1-4862-A5FA-7AAB19FF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784D2-4732-492E-A02A-22827ABFB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27121-60A5-4D71-995D-320DD99D7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22853-D3E0-438D-B3AB-DCAD8154DF1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DA997-A5AF-45B0-970D-AC3D8D3AB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F4FE-B1AC-4793-B2F6-0551AA567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251F-6B06-4422-8149-D1127F06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78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0CDC2-8599-44A9-96D1-4A6BF5D5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Pecha Kucha</a:t>
            </a:r>
            <a:br>
              <a:rPr lang="en-GB" dirty="0"/>
            </a:br>
            <a:r>
              <a:rPr lang="en-GB" dirty="0"/>
              <a:t>Machu Picchu</a:t>
            </a:r>
            <a:br>
              <a:rPr lang="en-GB" dirty="0"/>
            </a:br>
            <a:r>
              <a:rPr lang="en-GB" dirty="0"/>
              <a:t>Pi</a:t>
            </a:r>
            <a:r>
              <a:rPr lang="lt-LT" dirty="0"/>
              <a:t>čku Materyj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5A3A9-A55B-4973-A38E-ACDE63FA7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87599"/>
          </a:xfrm>
        </p:spPr>
        <p:txBody>
          <a:bodyPr>
            <a:normAutofit/>
          </a:bodyPr>
          <a:lstStyle/>
          <a:p>
            <a:r>
              <a:rPr lang="lt-LT" sz="3100" dirty="0"/>
              <a:t>ieva Kaminskaite</a:t>
            </a:r>
          </a:p>
          <a:p>
            <a:endParaRPr lang="lt-LT" dirty="0"/>
          </a:p>
          <a:p>
            <a:r>
              <a:rPr lang="lt-LT" dirty="0"/>
              <a:t>[ y e</a:t>
            </a:r>
            <a:r>
              <a:rPr lang="en-GB"/>
              <a:t> </a:t>
            </a:r>
            <a:r>
              <a:rPr lang="lt-LT"/>
              <a:t>v </a:t>
            </a:r>
            <a:r>
              <a:rPr lang="lt-LT" dirty="0"/>
              <a:t>a            come.in.sky.te]</a:t>
            </a:r>
          </a:p>
          <a:p>
            <a:endParaRPr lang="lt-LT" dirty="0"/>
          </a:p>
          <a:p>
            <a:r>
              <a:rPr lang="lt-LT" dirty="0"/>
              <a:t>NUA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5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36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F768A-62DA-4ACB-BA94-F8312AD3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555" y="1200184"/>
            <a:ext cx="2226308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Finished</a:t>
            </a:r>
          </a:p>
        </p:txBody>
      </p:sp>
      <p:sp>
        <p:nvSpPr>
          <p:cNvPr id="82" name="Rectangle 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 descr="A picture containing indoor, small, child, little&#10;&#10;Description automatically generated">
            <a:extLst>
              <a:ext uri="{FF2B5EF4-FFF2-40B4-BE49-F238E27FC236}">
                <a16:creationId xmlns:a16="http://schemas.microsoft.com/office/drawing/2014/main" id="{571E4A92-0382-4430-9328-98CB8DB11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14893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46891CBA-2D3A-46F9-BB4A-6A70F5BE0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8" r="2" b="2395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ADA5B-9F6D-4DBA-B80A-0C8E60B1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52" y="3722574"/>
            <a:ext cx="2216581" cy="824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The End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A77-3C60-4B28-826F-798A3CAE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2887216"/>
            <a:ext cx="4645250" cy="10835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6000" dirty="0"/>
              <a:t>Pancake Faces</a:t>
            </a:r>
            <a:endParaRPr lang="en-US" sz="6000" dirty="0">
              <a:latin typeface="Aristocrat SF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a mans face painted on the side&#10;&#10;Description automatically generated">
            <a:extLst>
              <a:ext uri="{FF2B5EF4-FFF2-40B4-BE49-F238E27FC236}">
                <a16:creationId xmlns:a16="http://schemas.microsoft.com/office/drawing/2014/main" id="{13C55D6A-15DA-44E7-B9B3-CA5A94C5A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r="1039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489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person, mirror, kitchen&#10;&#10;Description automatically generated">
            <a:extLst>
              <a:ext uri="{FF2B5EF4-FFF2-40B4-BE49-F238E27FC236}">
                <a16:creationId xmlns:a16="http://schemas.microsoft.com/office/drawing/2014/main" id="{CBF5487E-3D2C-4A34-A973-1B30CBC78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5" b="9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33B07-304D-4F3F-839D-5EA222A7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/>
              <a:t>S N 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D21019-DF2E-4BD3-998A-F0740F2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/>
              <a:t>Self Negotiated Unit</a:t>
            </a:r>
            <a:r>
              <a:rPr lang="lt-LT" sz="1800"/>
              <a:t>:</a:t>
            </a:r>
          </a:p>
          <a:p>
            <a:pPr marL="0" indent="0">
              <a:buNone/>
            </a:pPr>
            <a:r>
              <a:rPr lang="lt-LT" sz="1800"/>
              <a:t>Experiments and getting hands dirty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837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2D49-9C52-4A79-B7C7-116B8D88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01" y="2075718"/>
            <a:ext cx="4524973" cy="297704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800" dirty="0"/>
              <a:t>A platform for</a:t>
            </a:r>
            <a:r>
              <a:rPr lang="lt-LT" sz="4800" dirty="0"/>
              <a:t> various scenes and characters. Grotesque and humorous.</a:t>
            </a:r>
            <a:r>
              <a:rPr lang="en-US" sz="4800" dirty="0"/>
              <a:t> </a:t>
            </a:r>
          </a:p>
        </p:txBody>
      </p:sp>
      <p:sp>
        <p:nvSpPr>
          <p:cNvPr id="32" name="Freeform: Shape 2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old, sitting, brown, red&#10;&#10;Description automatically generated">
            <a:extLst>
              <a:ext uri="{FF2B5EF4-FFF2-40B4-BE49-F238E27FC236}">
                <a16:creationId xmlns:a16="http://schemas.microsoft.com/office/drawing/2014/main" id="{622DD6F2-6F25-449C-A4F3-0557FF3A2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b="19581"/>
          <a:stretch/>
        </p:blipFill>
        <p:spPr>
          <a:xfrm>
            <a:off x="5939199" y="544775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3057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ilding, hydrant&#10;&#10;Description automatically generated">
            <a:extLst>
              <a:ext uri="{FF2B5EF4-FFF2-40B4-BE49-F238E27FC236}">
                <a16:creationId xmlns:a16="http://schemas.microsoft.com/office/drawing/2014/main" id="{560984D1-D298-4427-9E21-B395DC107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605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31B27-9FAE-4A61-89AB-B040438C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lt-LT" sz="3600" dirty="0"/>
              <a:t>Back to the roots</a:t>
            </a:r>
            <a:endParaRPr lang="en-US" sz="36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4C553FB-D757-41D1-B03E-2DB388089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lt-LT" sz="1800" dirty="0"/>
              <a:t>Also, Happy Independence Day, Lithuania</a:t>
            </a:r>
            <a:r>
              <a:rPr lang="en-GB" sz="1800" dirty="0"/>
              <a:t>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611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42FDF22-8F3E-4EBF-BB51-506AA0975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r="25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4C1CD-5A55-4377-B470-C1A0A90A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3893412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Leonardo Da Vinci</a:t>
            </a:r>
            <a:br>
              <a:rPr lang="en-US" sz="4000" dirty="0"/>
            </a:br>
            <a:r>
              <a:rPr lang="en-US" sz="4000" dirty="0"/>
              <a:t>‘Last Supper’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4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photo, man, refrigerator, many&#10;&#10;Description automatically generated">
            <a:extLst>
              <a:ext uri="{FF2B5EF4-FFF2-40B4-BE49-F238E27FC236}">
                <a16:creationId xmlns:a16="http://schemas.microsoft.com/office/drawing/2014/main" id="{3A2BED80-0C31-47EF-8E00-2B0402FF5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26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table, sitting, cat&#10;&#10;Description automatically generated">
            <a:extLst>
              <a:ext uri="{FF2B5EF4-FFF2-40B4-BE49-F238E27FC236}">
                <a16:creationId xmlns:a16="http://schemas.microsoft.com/office/drawing/2014/main" id="{BCCC7B32-0662-4740-A47D-30D77690A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93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39941-F287-47DC-B636-03AC7B5B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388" y="4907629"/>
            <a:ext cx="321238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White pen onto mirror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1D4A-07CA-408B-92CD-1762117B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505" y="2843442"/>
            <a:ext cx="2193091" cy="11711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First 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, old, birthday, table&#10;&#10;Description automatically generated">
            <a:extLst>
              <a:ext uri="{FF2B5EF4-FFF2-40B4-BE49-F238E27FC236}">
                <a16:creationId xmlns:a16="http://schemas.microsoft.com/office/drawing/2014/main" id="{0C3AC91E-48E8-4F26-A714-2EA61DC24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r="-2" b="685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5024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68</Words>
  <Application>Microsoft Office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Aristocrat SF</vt:lpstr>
      <vt:lpstr>Calibri</vt:lpstr>
      <vt:lpstr>Calibri Light</vt:lpstr>
      <vt:lpstr>Office Theme</vt:lpstr>
      <vt:lpstr>Pecha Kucha Machu Picchu Pičku Materyj</vt:lpstr>
      <vt:lpstr>Pancake Faces</vt:lpstr>
      <vt:lpstr>S N U</vt:lpstr>
      <vt:lpstr>A platform for various scenes and characters. Grotesque and humorous. </vt:lpstr>
      <vt:lpstr>Back to the roots</vt:lpstr>
      <vt:lpstr>Leonardo Da Vinci ‘Last Supper’</vt:lpstr>
      <vt:lpstr>PowerPoint Presentation</vt:lpstr>
      <vt:lpstr>White pen onto mirror</vt:lpstr>
      <vt:lpstr>First 3</vt:lpstr>
      <vt:lpstr>Finished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Pecha Kucha Machu Pichu Pičku Materyj</dc:title>
  <dc:creator>ieva.kamin@gmail.com</dc:creator>
  <cp:lastModifiedBy>ieva.kamin@gmail.com</cp:lastModifiedBy>
  <cp:revision>2</cp:revision>
  <dcterms:created xsi:type="dcterms:W3CDTF">2020-03-10T21:07:06Z</dcterms:created>
  <dcterms:modified xsi:type="dcterms:W3CDTF">2020-03-11T07:34:24Z</dcterms:modified>
</cp:coreProperties>
</file>